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8954bc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8954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954bc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954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954b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954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954bc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954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954b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954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8954bc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8954b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8954bc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8954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16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4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Adieu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 4,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4294967295" type="title"/>
          </p:nvPr>
        </p:nvSpPr>
        <p:spPr>
          <a:xfrm>
            <a:off x="311700" y="546000"/>
            <a:ext cx="85206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We’re registered at www.example.com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7" name="Google Shape;177;p22"/>
          <p:cNvSpPr txBox="1"/>
          <p:nvPr>
            <p:ph idx="4294967295" type="body"/>
          </p:nvPr>
        </p:nvSpPr>
        <p:spPr>
          <a:xfrm>
            <a:off x="311700" y="1740096"/>
            <a:ext cx="85206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and we’re so excited to celebrate with you!</a:t>
            </a:r>
            <a:endParaRPr/>
          </a:p>
        </p:txBody>
      </p:sp>
      <p:pic>
        <p:nvPicPr>
          <p:cNvPr descr="Two people canoeing on foggy water" id="178" name="Google Shape;178;p22"/>
          <p:cNvPicPr preferRelativeResize="0"/>
          <p:nvPr/>
        </p:nvPicPr>
        <p:blipFill rotWithShape="1">
          <a:blip r:embed="rId3">
            <a:alphaModFix/>
          </a:blip>
          <a:srcRect b="28021" l="0" r="11769" t="0"/>
          <a:stretch/>
        </p:blipFill>
        <p:spPr>
          <a:xfrm>
            <a:off x="74434" y="2979550"/>
            <a:ext cx="3849126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s forming the shape of a heart around he sun at sunset"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8008" r="18043" t="16576"/>
          <a:stretch/>
        </p:blipFill>
        <p:spPr>
          <a:xfrm>
            <a:off x="3942326" y="2979550"/>
            <a:ext cx="2775574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V parked on an incline in front of a gray house" id="180" name="Google Shape;180;p22"/>
          <p:cNvPicPr preferRelativeResize="0"/>
          <p:nvPr/>
        </p:nvPicPr>
        <p:blipFill rotWithShape="1">
          <a:blip r:embed="rId5">
            <a:alphaModFix/>
          </a:blip>
          <a:srcRect b="20698" l="0" r="0" t="11833"/>
          <a:stretch/>
        </p:blipFill>
        <p:spPr>
          <a:xfrm>
            <a:off x="6739975" y="2979550"/>
            <a:ext cx="2320750" cy="2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65" name="Google Shape;65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Google Shape;66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02.22.XX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68" name="Google Shape;68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69" name="Google Shape;69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05.19.XX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3" name="Google Shape;73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" name="Google Shape;74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07.05.XX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6" name="Google Shape;76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77" name="Google Shape;77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" name="Google Shape;78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5220275" y="149270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12.15.XX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80" name="Google Shape;80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1" name="Google Shape;81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" name="Google Shape;82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03.09.XX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thumbs holding a road map" id="88" name="Google Shape;88;p15"/>
          <p:cNvPicPr preferRelativeResize="0"/>
          <p:nvPr/>
        </p:nvPicPr>
        <p:blipFill rotWithShape="1">
          <a:blip r:embed="rId3">
            <a:alphaModFix/>
          </a:blip>
          <a:srcRect b="3335" l="4138" r="505" t="43552"/>
          <a:stretch/>
        </p:blipFill>
        <p:spPr>
          <a:xfrm>
            <a:off x="413850" y="351875"/>
            <a:ext cx="3795001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grassy field from point of view of someone with their legs stretched out in front of them wearing dark jeans and athletic shoes" id="89" name="Google Shape;89;p15"/>
          <p:cNvPicPr preferRelativeResize="0"/>
          <p:nvPr/>
        </p:nvPicPr>
        <p:blipFill rotWithShape="1">
          <a:blip r:embed="rId4">
            <a:alphaModFix/>
          </a:blip>
          <a:srcRect b="2356" l="5168" r="16289" t="18025"/>
          <a:stretch/>
        </p:blipFill>
        <p:spPr>
          <a:xfrm>
            <a:off x="413850" y="1880500"/>
            <a:ext cx="3794999" cy="287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short-haired women wearing a white canvas backbar walking through a city" id="90" name="Google Shape;90;p15"/>
          <p:cNvPicPr preferRelativeResize="0"/>
          <p:nvPr/>
        </p:nvPicPr>
        <p:blipFill rotWithShape="1">
          <a:blip r:embed="rId5">
            <a:alphaModFix/>
          </a:blip>
          <a:srcRect b="797" l="30236" r="37493" t="797"/>
          <a:stretch/>
        </p:blipFill>
        <p:spPr>
          <a:xfrm>
            <a:off x="4346100" y="351900"/>
            <a:ext cx="2146501" cy="4394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woman and man sitting on a bench. A dog is sitting on the floor between them." id="91" name="Google Shape;91;p15"/>
          <p:cNvPicPr preferRelativeResize="0"/>
          <p:nvPr/>
        </p:nvPicPr>
        <p:blipFill rotWithShape="1">
          <a:blip r:embed="rId6">
            <a:alphaModFix/>
          </a:blip>
          <a:srcRect b="2341" l="49731" r="22628" t="12218"/>
          <a:stretch/>
        </p:blipFill>
        <p:spPr>
          <a:xfrm>
            <a:off x="6609875" y="359800"/>
            <a:ext cx="2146505" cy="439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Event</a:t>
            </a:r>
            <a:endParaRPr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Saturday, September 4, 20XX at 3pm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2400"/>
              <a:t>The Hotel Name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123 Address 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Anytown, ST 12345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Reception immediately following the ceremony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for a full weekend of activities!</a:t>
            </a: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17"/>
          <p:cNvGrpSpPr/>
          <p:nvPr/>
        </p:nvGrpSpPr>
        <p:grpSpPr>
          <a:xfrm>
            <a:off x="437825" y="1568589"/>
            <a:ext cx="2685450" cy="3086700"/>
            <a:chOff x="437825" y="1568589"/>
            <a:chExt cx="2685450" cy="3086700"/>
          </a:xfrm>
        </p:grpSpPr>
        <p:sp>
          <p:nvSpPr>
            <p:cNvPr id="106" name="Google Shape;106;p17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7"/>
          <p:cNvSpPr txBox="1"/>
          <p:nvPr>
            <p:ph idx="4294967295" type="body"/>
          </p:nvPr>
        </p:nvSpPr>
        <p:spPr>
          <a:xfrm>
            <a:off x="51662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Thursday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518000" y="2091275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Spa at 3pm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elit, sed do eiusmod tempor incididunt ut labore et dolore magna aliqua. </a:t>
            </a:r>
            <a:endParaRPr sz="1400"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3230400" y="1568589"/>
            <a:ext cx="2683200" cy="3086700"/>
            <a:chOff x="3230400" y="1568589"/>
            <a:chExt cx="2683200" cy="3086700"/>
          </a:xfrm>
        </p:grpSpPr>
        <p:sp>
          <p:nvSpPr>
            <p:cNvPr id="111" name="Google Shape;111;p17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3316800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Friday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3316825" y="2091277"/>
            <a:ext cx="24843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Golf at 7am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Ut enim ad minim veniam, quis nostrud exercitation ullamco laboris nisi ut aliquip ex ea commodo consequat.</a:t>
            </a:r>
            <a:endParaRPr sz="1400"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6022975" y="1568589"/>
            <a:ext cx="2685450" cy="3086700"/>
            <a:chOff x="6022975" y="1568589"/>
            <a:chExt cx="2685450" cy="3086700"/>
          </a:xfrm>
        </p:grpSpPr>
        <p:sp>
          <p:nvSpPr>
            <p:cNvPr id="116" name="Google Shape;116;p17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idx="4294967295" type="body"/>
          </p:nvPr>
        </p:nvSpPr>
        <p:spPr>
          <a:xfrm>
            <a:off x="610707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7"/>
          <p:cNvSpPr txBox="1"/>
          <p:nvPr>
            <p:ph idx="4294967295" type="body"/>
          </p:nvPr>
        </p:nvSpPr>
        <p:spPr>
          <a:xfrm>
            <a:off x="6105400" y="2091277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Brunch at Noon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Duis aute irure dolor in reprehenderit in voluptate velit esse cillum dolore eu fugiat nulla pariatur</a:t>
            </a:r>
            <a:endParaRPr sz="1200"/>
          </a:p>
        </p:txBody>
      </p:sp>
      <p:sp>
        <p:nvSpPr>
          <p:cNvPr id="125" name="Google Shape;125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wedding party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Back of dark-haired woman wearing a white sweater" id="127" name="Google Shape;127;p18"/>
          <p:cNvPicPr preferRelativeResize="0"/>
          <p:nvPr/>
        </p:nvPicPr>
        <p:blipFill rotWithShape="1">
          <a:blip r:embed="rId3">
            <a:alphaModFix/>
          </a:blip>
          <a:srcRect b="23025" l="32015" r="32015" t="23025"/>
          <a:stretch/>
        </p:blipFill>
        <p:spPr>
          <a:xfrm>
            <a:off x="431500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Wendy Writer</a:t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>
            <a:off x="11181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</a:t>
            </a:r>
            <a:endParaRPr sz="1200"/>
          </a:p>
        </p:txBody>
      </p:sp>
      <p:pic>
        <p:nvPicPr>
          <p:cNvPr descr="Man resting his head on the steering wheel of a golf cart" id="131" name="Google Shape;131;p18"/>
          <p:cNvPicPr preferRelativeResize="0"/>
          <p:nvPr/>
        </p:nvPicPr>
        <p:blipFill rotWithShape="1">
          <a:blip r:embed="rId4">
            <a:alphaModFix/>
          </a:blip>
          <a:srcRect b="10394" l="31004" r="20844" t="3916"/>
          <a:stretch/>
        </p:blipFill>
        <p:spPr>
          <a:xfrm>
            <a:off x="2649442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Ronny Reader</a:t>
            </a:r>
            <a:endParaRPr/>
          </a:p>
        </p:txBody>
      </p:sp>
      <p:cxnSp>
        <p:nvCxnSpPr>
          <p:cNvPr id="133" name="Google Shape;133;p18"/>
          <p:cNvCxnSpPr/>
          <p:nvPr/>
        </p:nvCxnSpPr>
        <p:spPr>
          <a:xfrm>
            <a:off x="332780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8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Ut enim ad minim veniam, quis nostrud exercitation ullamco laboris nisi ut aliquip ex ea commodo consequat</a:t>
            </a:r>
            <a:endParaRPr sz="1200"/>
          </a:p>
        </p:txBody>
      </p:sp>
      <p:pic>
        <p:nvPicPr>
          <p:cNvPr descr="Woman in a red knit hat and denim shirt snapping a photo of the photographer" id="135" name="Google Shape;135;p18"/>
          <p:cNvPicPr preferRelativeResize="0"/>
          <p:nvPr/>
        </p:nvPicPr>
        <p:blipFill rotWithShape="1">
          <a:blip r:embed="rId5">
            <a:alphaModFix/>
          </a:blip>
          <a:srcRect b="4709" l="15987" r="23637" t="4718"/>
          <a:stretch/>
        </p:blipFill>
        <p:spPr>
          <a:xfrm>
            <a:off x="4867408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Abby Author</a:t>
            </a:r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55540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earing aviator sunglasses holding a bunch of daisies turning towards the camera" id="138" name="Google Shape;138;p18"/>
          <p:cNvPicPr preferRelativeResize="0"/>
          <p:nvPr/>
        </p:nvPicPr>
        <p:blipFill rotWithShape="1">
          <a:blip r:embed="rId6">
            <a:alphaModFix/>
          </a:blip>
          <a:srcRect b="0" l="16666" r="16666" t="0"/>
          <a:stretch/>
        </p:blipFill>
        <p:spPr>
          <a:xfrm>
            <a:off x="7085375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Berry Books</a:t>
            </a:r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774705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8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Excepteur sint occaecat cupidatat non proident, sunt in culpa qui officia deserunt mollit anim id est laborum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there</a:t>
            </a:r>
            <a:endParaRPr/>
          </a:p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train ride is very scenic!</a:t>
            </a:r>
            <a:endParaRPr/>
          </a:p>
        </p:txBody>
      </p:sp>
      <p:sp>
        <p:nvSpPr>
          <p:cNvPr id="148" name="Google Shape;148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By rail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Anytown, ST 12345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By air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Anytown, ST 12345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oking up a a blue-toned apartment building with four tall palm trees in front of it" id="155" name="Google Shape;155;p20"/>
          <p:cNvPicPr preferRelativeResize="0"/>
          <p:nvPr/>
        </p:nvPicPr>
        <p:blipFill rotWithShape="1">
          <a:blip r:embed="rId3">
            <a:alphaModFix/>
          </a:blip>
          <a:srcRect b="8931" l="2530" r="4773" t="27592"/>
          <a:stretch/>
        </p:blipFill>
        <p:spPr>
          <a:xfrm>
            <a:off x="425025" y="394674"/>
            <a:ext cx="3891001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56" name="Google Shape;156;p20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57" name="Google Shape;157;p20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59" name="Google Shape;159;p2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Bright green door and window frame of a white building" id="160" name="Google Shape;160;p20"/>
          <p:cNvPicPr preferRelativeResize="0"/>
          <p:nvPr/>
        </p:nvPicPr>
        <p:blipFill rotWithShape="1">
          <a:blip r:embed="rId6">
            <a:alphaModFix/>
          </a:blip>
          <a:srcRect b="-87" l="19792" r="2742" t="12827"/>
          <a:stretch/>
        </p:blipFill>
        <p:spPr>
          <a:xfrm>
            <a:off x="4941300" y="39792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2" name="Google Shape;162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some of our favorite activities in and around Church Stoke, PA: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Visit the lake</a:t>
            </a:r>
            <a:br>
              <a:rPr lang="en"/>
            </a:br>
            <a:r>
              <a:rPr lang="en"/>
              <a:t>Lorem ipsum dolor sit amet, consectetur adipiscing elit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Go for a hike</a:t>
            </a:r>
            <a:br>
              <a:rPr lang="en"/>
            </a:br>
            <a:r>
              <a:rPr lang="en"/>
              <a:t>Sed do eiusmod tempor incididunt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Check out our skate park</a:t>
            </a:r>
            <a:br>
              <a:rPr lang="en"/>
            </a:br>
            <a:r>
              <a:rPr lang="en"/>
              <a:t>Duis aute irure dolor!</a:t>
            </a:r>
            <a:endParaRPr/>
          </a:p>
        </p:txBody>
      </p:sp>
      <p:pic>
        <p:nvPicPr>
          <p:cNvPr descr="Woman with long blond hair looking out onto a lake"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30594" t="0"/>
          <a:stretch/>
        </p:blipFill>
        <p:spPr>
          <a:xfrm>
            <a:off x="4705150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up of legs walking by on a wooden path in a forest"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30594" r="0" t="0"/>
          <a:stretch/>
        </p:blipFill>
        <p:spPr>
          <a:xfrm>
            <a:off x="6788225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mid-jump at skatepark in California" id="171" name="Google Shape;171;p21"/>
          <p:cNvPicPr preferRelativeResize="0"/>
          <p:nvPr/>
        </p:nvPicPr>
        <p:blipFill rotWithShape="1">
          <a:blip r:embed="rId5">
            <a:alphaModFix/>
          </a:blip>
          <a:srcRect b="11535" l="0" r="0" t="0"/>
          <a:stretch/>
        </p:blipFill>
        <p:spPr>
          <a:xfrm>
            <a:off x="4705150" y="2329925"/>
            <a:ext cx="4127101" cy="2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